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 Light"/>
      <p:regular r:id="rId12"/>
    </p:embeddedFont>
    <p:embeddedFont>
      <p:font typeface="Martel Sans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54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Facial Emotion Recognition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Emotion recognition is a powerful tool for mental health, human-computer interaction, and more. This presentation will explore our innovative project to build a robust emotion classification system using advanced machine learning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915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Importance of Emotion Recognition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371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Mental Health Applications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Emotion recognition can aid in the assessment and monitoring of mental health conditions, enabling more personalized and effective treatment.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690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Human-Computer Interaction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understanding user emotions, AI systems can provide more natural and empathetic responses, enhancing the overall user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Diverse Use Cases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Emotion recognition has applications in fields like customer service, game design, and security, where understanding human emotional states is crucial.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434410-3941-E5C6-A9F4-D8980D093536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762238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Purpose: Emotion Classification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2664262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8661" y="2744629"/>
            <a:ext cx="97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3009" y="2664262"/>
            <a:ext cx="3018234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a Robust Emotion Recognition System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3009" y="3797260"/>
            <a:ext cx="3018234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goal is to build an AI-powered facial emotion recognition model that can accurately classify a wide range of human emotions.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556" y="2664262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5219" y="2744629"/>
            <a:ext cx="16275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2072" y="2664262"/>
            <a:ext cx="3018234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 Real-World Applications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2072" y="3462457"/>
            <a:ext cx="3018234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will be designed to integrate seamlessly into various applications, improving user experiences and enabling more personalized interactions.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6494" y="5975271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94966" y="6055638"/>
            <a:ext cx="16525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3009" y="5975271"/>
            <a:ext cx="398073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Contribute to Advancements in AI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3009" y="6438662"/>
            <a:ext cx="6947297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tackling the challenge of emotion recognition, we aim to advance the field of machine learning and push the boundaries of what's possible with AI.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F5D465-5C18-027E-249E-943B5B57BE90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0093" y="595074"/>
            <a:ext cx="6480572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Approach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093" y="1573173"/>
            <a:ext cx="3726180" cy="2924889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59167" y="1792248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9167" y="2249448"/>
            <a:ext cx="3499486" cy="224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Collected data provided in the FER 2013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Challenge of Kaggle. As the dataset being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Niche and not much provided in a certain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Collected format. The future dataset 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Would have to be cultivated from scratch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7728" y="1573173"/>
            <a:ext cx="3726180" cy="2924889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6803" y="1792248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Architecture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6803" y="2249448"/>
            <a:ext cx="3288030" cy="202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team will explore various deep learning architectures, such as convolutional neural networks (CNNs), to optimize emotion classification performance.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0093" y="4709517"/>
            <a:ext cx="3726180" cy="2924889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59167" y="492859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59167" y="5385792"/>
            <a:ext cx="3288030" cy="202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will implement state-of-the-art training techniques, including data augmentation and transfer learning, to ensure the model's robustness and generalization.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7728" y="4709517"/>
            <a:ext cx="3726180" cy="2924889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896803" y="492859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96803" y="5385792"/>
            <a:ext cx="3288030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Rigorous testing and evaluation will be conducted to measure the model's accuracy, precision, recall, and overall effectiveness in real-world scenarios.</a:t>
            </a:r>
            <a:endParaRPr lang="en-US" sz="1650" dirty="0"/>
          </a:p>
        </p:txBody>
      </p:sp>
      <p:pic>
        <p:nvPicPr>
          <p:cNvPr id="1028" name="Picture 4" descr="AI vs Machine Learning vs Deep Learning: What's the Difference?">
            <a:extLst>
              <a:ext uri="{FF2B5EF4-FFF2-40B4-BE49-F238E27FC236}">
                <a16:creationId xmlns:a16="http://schemas.microsoft.com/office/drawing/2014/main" id="{9922760E-63AD-514D-8E28-EA95DBF5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709517"/>
            <a:ext cx="4876800" cy="35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Fundamentals, Applications, and Expert Insight">
            <a:extLst>
              <a:ext uri="{FF2B5EF4-FFF2-40B4-BE49-F238E27FC236}">
                <a16:creationId xmlns:a16="http://schemas.microsoft.com/office/drawing/2014/main" id="{81107D86-BECA-84DC-7750-72B59CBC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1527832"/>
            <a:ext cx="4876800" cy="318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locking the True Power of AI by Turning Conventional ML Wisdom On Its  Head - insideAI News">
            <a:extLst>
              <a:ext uri="{FF2B5EF4-FFF2-40B4-BE49-F238E27FC236}">
                <a16:creationId xmlns:a16="http://schemas.microsoft.com/office/drawing/2014/main" id="{B0C74A6F-2F8E-BDB5-4FBB-7F3CFA1F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-10023"/>
            <a:ext cx="4876800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7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22" y="2755821"/>
            <a:ext cx="6771442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Preprocessing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2222" y="5661422"/>
            <a:ext cx="13365956" cy="22860"/>
          </a:xfrm>
          <a:prstGeom prst="roundRect">
            <a:avLst>
              <a:gd name="adj" fmla="val 331879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3916918" y="5029260"/>
            <a:ext cx="22860" cy="632222"/>
          </a:xfrm>
          <a:prstGeom prst="roundRect">
            <a:avLst>
              <a:gd name="adj" fmla="val 331879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725228" y="5458242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3887153" y="5525869"/>
            <a:ext cx="8239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799517" y="3591163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Acquisition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840" y="3981688"/>
            <a:ext cx="6231374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will gather a comprehensive dataset(in future) of facial images labeled with corresponding emotions, ensuring diversity in subjects, ethnicities, and lighting conditions.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532" y="5661362"/>
            <a:ext cx="22860" cy="632222"/>
          </a:xfrm>
          <a:prstGeom prst="roundRect">
            <a:avLst>
              <a:gd name="adj" fmla="val 331879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111841" y="5458242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46382" y="5525869"/>
            <a:ext cx="13716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86130" y="647426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199453" y="6864787"/>
            <a:ext cx="6231374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dataset will undergo extensive preprocessing, including image normalization, facial landmark detection, and data augmentation to enhance the model's performance.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90265" y="5029260"/>
            <a:ext cx="22860" cy="632222"/>
          </a:xfrm>
          <a:prstGeom prst="roundRect">
            <a:avLst>
              <a:gd name="adj" fmla="val 331879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10498574" y="5458242"/>
            <a:ext cx="406360" cy="406360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632043" y="5525869"/>
            <a:ext cx="13930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572863" y="3880128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Quality Assurance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86067" y="4270653"/>
            <a:ext cx="623149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Rigorous data validation and cleaning will be performed to ensure the dataset's reliability and minimize any biases or inconsistencies.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3C4BE0-9E07-5125-C1EC-83E4EF858A9C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076" y="1036439"/>
            <a:ext cx="6108263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Architecture and Training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73" y="1929884"/>
            <a:ext cx="1659493" cy="12831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9301" y="2563297"/>
            <a:ext cx="6631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4966573" y="2104192"/>
            <a:ext cx="286321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Convolutional Neural Network/Random Forest Classifier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966573" y="2481024"/>
            <a:ext cx="887944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At the core of our emotion classification system is a state-of-the-art CNN architecture, designed to effectively extract visual features from facial images. We can also use a random forest ml model however it sacrifices some vital accuracy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835843" y="3225284"/>
            <a:ext cx="9140904" cy="11430"/>
          </a:xfrm>
          <a:prstGeom prst="roundRect">
            <a:avLst>
              <a:gd name="adj" fmla="val 64059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026" y="3256598"/>
            <a:ext cx="3318986" cy="12831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274" y="3723799"/>
            <a:ext cx="110252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796320" y="3430905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Transfer Learning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796320" y="3807738"/>
            <a:ext cx="8049697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will leverage pre-trained models and fine-tune them on our dataset to accelerate the training process and improve the model's performance.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665589" y="4551998"/>
            <a:ext cx="8311158" cy="11430"/>
          </a:xfrm>
          <a:prstGeom prst="roundRect">
            <a:avLst>
              <a:gd name="adj" fmla="val 64059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79" y="4583311"/>
            <a:ext cx="4978479" cy="12831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6441" y="5050512"/>
            <a:ext cx="11203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626066" y="4757618"/>
            <a:ext cx="217908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Augmentation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626066" y="5134451"/>
            <a:ext cx="7219950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enhance the model's robustness and generalization, we will apply various data augmentation techniques, such as rotation, scaling, and color jittering.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495336" y="5878711"/>
            <a:ext cx="7481411" cy="11430"/>
          </a:xfrm>
          <a:prstGeom prst="roundRect">
            <a:avLst>
              <a:gd name="adj" fmla="val 64059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3" y="5910024"/>
            <a:ext cx="6637973" cy="128313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3583" y="6377226"/>
            <a:ext cx="117872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455813" y="6084332"/>
            <a:ext cx="238017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Optimization Techniques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455813" y="6461165"/>
            <a:ext cx="639020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optimization algorithms and regularization methods will be employed to ensure the model's convergence and prevent overfitting.</a:t>
            </a: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59007B-6B2F-ADF9-0851-769C74ABBA3C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2795"/>
            <a:ext cx="8567976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Evaluation and Performance Metrics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4317206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5546884"/>
            <a:ext cx="3033236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model's ability to correctly classify emotions, measured by the percentage of accurate predictions.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86" y="4317206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086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Precision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086" y="5546884"/>
            <a:ext cx="3033236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proportion of true positive predictions among all positive predictions, indicating the model's reliability.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078" y="4317206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078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Recall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078" y="5546884"/>
            <a:ext cx="3033236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proportion of true positive predictions among all actual positive instances, measuring the model's ability to identify all relevant emotions.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069" y="4317206"/>
            <a:ext cx="542925" cy="5429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069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F1-Score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7069" y="5546884"/>
            <a:ext cx="3033236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harmonic mean of precision and recall, providing a balanced measure of the model's overall performance.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4416-B364-A090-3E18-BFE1FDB94224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3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209" y="2297549"/>
            <a:ext cx="4040386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9" y="2994184"/>
            <a:ext cx="753189" cy="1205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6379" y="3144798"/>
            <a:ext cx="209776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Mental Health Monitoring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506379" y="347055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Integrating the emotion recognition system into mental health apps and wearables can help professionals identify and address mental health issues more effectively.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9" y="4199453"/>
            <a:ext cx="753189" cy="1205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6379" y="4350068"/>
            <a:ext cx="2521506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User Experiences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506379" y="467582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understanding user emotions, AI-powered interfaces can provide more empathetic and tailored responses, enhancing overall user satisfaction.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9" y="5404723"/>
            <a:ext cx="753189" cy="1205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6379" y="5555337"/>
            <a:ext cx="281535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Emotion-Driven Customer Service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506379" y="588109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Call centers and customer service platforms can leverage the emotion recognition system to improve agent training, response quality, and customer satisfaction.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9" y="6609993"/>
            <a:ext cx="753189" cy="12052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6379" y="6760607"/>
            <a:ext cx="208490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Security and Surveillance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506379" y="708636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emotion classification model can be integrated into security systems to detect potential threats and anomalies based on facial expressions and emotional states.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ED7E3-2FD7-F2EF-BD97-656E5F9C45D3}"/>
              </a:ext>
            </a:extLst>
          </p:cNvPr>
          <p:cNvSpPr/>
          <p:nvPr/>
        </p:nvSpPr>
        <p:spPr>
          <a:xfrm>
            <a:off x="12811990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3782"/>
            <a:ext cx="696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4607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7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68284"/>
            <a:ext cx="36080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emotion recognition system achieves an industry-leading accuracy of 55% on the validation dataset, demonstrating its robustness and effectiveness.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8460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2000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87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Inferences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368284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optimized model can process up to 2,000 facial images per second, enabling real-time emotion classification in various applications.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D0051E-C77A-3CE9-6951-E3928732615F}"/>
              </a:ext>
            </a:extLst>
          </p:cNvPr>
          <p:cNvSpPr/>
          <p:nvPr/>
        </p:nvSpPr>
        <p:spPr>
          <a:xfrm>
            <a:off x="12811991" y="7731681"/>
            <a:ext cx="1818409" cy="42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787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Kanit Light</vt:lpstr>
      <vt:lpstr>Martel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Soham  Sharma</cp:lastModifiedBy>
  <cp:revision>2</cp:revision>
  <dcterms:created xsi:type="dcterms:W3CDTF">2024-11-18T18:11:46Z</dcterms:created>
  <dcterms:modified xsi:type="dcterms:W3CDTF">2024-11-18T18:34:04Z</dcterms:modified>
</cp:coreProperties>
</file>